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1" r:id="rId12"/>
    <p:sldId id="279" r:id="rId13"/>
    <p:sldId id="280" r:id="rId14"/>
    <p:sldId id="263" r:id="rId15"/>
    <p:sldId id="265" r:id="rId16"/>
    <p:sldId id="278" r:id="rId17"/>
    <p:sldId id="28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滕 敏钰" initials="滕" lastIdx="1" clrIdx="0">
    <p:extLst>
      <p:ext uri="{19B8F6BF-5375-455C-9EA6-DF929625EA0E}">
        <p15:presenceInfo xmlns:p15="http://schemas.microsoft.com/office/powerpoint/2012/main" userId="da5a29926882f7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3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0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30409" y="1232452"/>
            <a:ext cx="2461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</a:rPr>
              <a:t>登陆界面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8313" y="2842591"/>
            <a:ext cx="553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3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332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34353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498" y="2266545"/>
            <a:ext cx="3492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Order 1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9847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307" y="0"/>
            <a:ext cx="143435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1923" y="3336587"/>
            <a:ext cx="225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Order 2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877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77243" y="340249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推荐商品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310308" y="3960741"/>
            <a:ext cx="8164488" cy="2447090"/>
            <a:chOff x="1429578" y="3221463"/>
            <a:chExt cx="8164488" cy="2447090"/>
          </a:xfrm>
        </p:grpSpPr>
        <p:grpSp>
          <p:nvGrpSpPr>
            <p:cNvPr id="19" name="组合 18"/>
            <p:cNvGrpSpPr/>
            <p:nvPr/>
          </p:nvGrpSpPr>
          <p:grpSpPr>
            <a:xfrm>
              <a:off x="1429578" y="3221463"/>
              <a:ext cx="8164487" cy="2447090"/>
              <a:chOff x="2943318" y="4111201"/>
              <a:chExt cx="8164487" cy="244709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943318" y="4111201"/>
                <a:ext cx="8164487" cy="1843200"/>
                <a:chOff x="2943318" y="4111201"/>
                <a:chExt cx="8164487" cy="1843200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050414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7157510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943318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264605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943318" y="6030656"/>
                <a:ext cx="7617287" cy="527635"/>
                <a:chOff x="2943318" y="4111201"/>
                <a:chExt cx="7617287" cy="1843200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5050414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7157510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943318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264605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矩形 29"/>
            <p:cNvSpPr/>
            <p:nvPr/>
          </p:nvSpPr>
          <p:spPr>
            <a:xfrm>
              <a:off x="2778561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/>
                <a:t>购买</a:t>
              </a:r>
              <a:endParaRPr lang="en-US" altLang="zh-CN" sz="800" dirty="0" smtClean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5657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92753" y="5123436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099849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1297" y="1202635"/>
            <a:ext cx="5546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商品列表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0113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461" cy="6938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660" y="964096"/>
            <a:ext cx="5496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商品列表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442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" y="993913"/>
            <a:ext cx="25344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</a:rPr>
              <a:t>注册界面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928191"/>
            <a:ext cx="2852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首页</a:t>
            </a:r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61" y="397565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8202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65" y="834887"/>
            <a:ext cx="3289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/>
              <a:t>3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230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783" y="1451113"/>
            <a:ext cx="5158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1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1966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626" y="496957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792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826" y="884582"/>
            <a:ext cx="5406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7028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66" y="4721087"/>
            <a:ext cx="596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880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142</Words>
  <Application>Microsoft Office PowerPoint</Application>
  <PresentationFormat>宽屏</PresentationFormat>
  <Paragraphs>83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滕 敏钰</cp:lastModifiedBy>
  <cp:revision>33</cp:revision>
  <dcterms:created xsi:type="dcterms:W3CDTF">2018-07-19T01:43:10Z</dcterms:created>
  <dcterms:modified xsi:type="dcterms:W3CDTF">2018-07-21T06:52:52Z</dcterms:modified>
</cp:coreProperties>
</file>